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Multifactor ANOVA</a:t>
            </a:r>
          </a:p>
          <a:p>
            <a:pPr lvl="0"/>
            <a:r>
              <a:rPr/>
              <a:t>Example</a:t>
            </a:r>
          </a:p>
          <a:p>
            <a:pPr lvl="0"/>
            <a:r>
              <a:rPr/>
              <a:t>Linear model</a:t>
            </a:r>
          </a:p>
          <a:p>
            <a:pPr lvl="0"/>
            <a:r>
              <a:rPr/>
              <a:t>Analysis of variance</a:t>
            </a:r>
          </a:p>
          <a:p>
            <a:pPr lvl="0"/>
            <a:r>
              <a:rPr/>
              <a:t>Null hypotheses</a:t>
            </a:r>
          </a:p>
          <a:p>
            <a:pPr lvl="0"/>
            <a:r>
              <a:rPr/>
              <a:t>Interactions and main effects</a:t>
            </a:r>
          </a:p>
          <a:p>
            <a:pPr lvl="0"/>
            <a:r>
              <a:rPr/>
              <a:t>Unequal sample size</a:t>
            </a:r>
          </a:p>
          <a:p>
            <a:pPr lvl="0"/>
            <a:r>
              <a:rPr/>
              <a:t>Assumptions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Factorail Versus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Factorial/crossed: every level of B in every level of A</a:t>
            </a:r>
          </a:p>
          <a:p>
            <a:pPr lvl="0"/>
            <a:r>
              <a:rPr/>
              <a:t>Nested/hierarchical: levels of B occur only in 1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Nested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14 - Multifactor ANOVA</dc:title>
  <dc:creator>Bill Perry</dc:creator>
  <cp:keywords/>
  <dcterms:created xsi:type="dcterms:W3CDTF">2025-06-02T16:45:07Z</dcterms:created>
  <dcterms:modified xsi:type="dcterms:W3CDTF">2025-06-02T16:45:07Z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